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3" r:id="rId2"/>
    <p:sldId id="264" r:id="rId3"/>
    <p:sldId id="265" r:id="rId4"/>
    <p:sldId id="267" r:id="rId5"/>
    <p:sldId id="277" r:id="rId6"/>
    <p:sldId id="271" r:id="rId7"/>
    <p:sldId id="270" r:id="rId8"/>
    <p:sldId id="278" r:id="rId9"/>
    <p:sldId id="272" r:id="rId10"/>
    <p:sldId id="276" r:id="rId11"/>
    <p:sldId id="269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Gelens" initials="BG" lastIdx="1" clrIdx="0">
    <p:extLst>
      <p:ext uri="{19B8F6BF-5375-455C-9EA6-DF929625EA0E}">
        <p15:presenceInfo xmlns:p15="http://schemas.microsoft.com/office/powerpoint/2012/main" userId="7f054a45ce77aa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CC"/>
    <a:srgbClr val="A2CADF"/>
    <a:srgbClr val="2590A3"/>
    <a:srgbClr val="1084C6"/>
    <a:srgbClr val="6DB3E4"/>
    <a:srgbClr val="2D326E"/>
    <a:srgbClr val="93C5DA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38" autoAdjust="0"/>
    <p:restoredTop sz="76682" autoAdjust="0"/>
  </p:normalViewPr>
  <p:slideViewPr>
    <p:cSldViewPr snapToGrid="0" snapToObjects="1">
      <p:cViewPr varScale="1">
        <p:scale>
          <a:sx n="117" d="100"/>
          <a:sy n="117" d="100"/>
        </p:scale>
        <p:origin x="2100" y="9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838A8-7793-44F0-B849-E36A3491CDC9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44B8-CCB7-42A7-9C10-EDEE9BC87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112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6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3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0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4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0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Announced: 26-10-2015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Ubuntu 12.04 LTS, 14.04 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CentOS 6.5 and higher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Oracle Linux 6.4 and higher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openSUSE</a:t>
            </a:r>
            <a:r>
              <a:rPr lang="en-US" dirty="0" smtClean="0"/>
              <a:t> 13.1 and higher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SUSE Linux Enterprise Server 11 SP3 and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44B8-CCB7-42A7-9C10-EDEE9BC87D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0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797003"/>
            <a:ext cx="7840320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3221383"/>
            <a:ext cx="5648935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2CAD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de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ekstvak 4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6775449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Titel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0" y="1354238"/>
            <a:ext cx="6775449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Tekst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Naam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spreker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rgbClr val="A2CADF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 smtClean="0">
                <a:latin typeface="Segoe UI Light" panose="020B0502040204020203" pitchFamily="34" charset="0"/>
              </a:rPr>
              <a:t>&lt;KORTE CV&gt;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49568" y="376238"/>
            <a:ext cx="6950828" cy="451985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2CA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504"/>
            <a:ext cx="9141289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411163"/>
            <a:ext cx="7006944" cy="3686275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  <a:latin typeface="+mj-lt"/>
                <a:cs typeface="Segoe"/>
              </a:defRPr>
            </a:lvl1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Tussenslide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/>
          </a:p>
        </p:txBody>
      </p:sp>
      <p:sp>
        <p:nvSpPr>
          <p:cNvPr id="8" name="Rechthoek 7"/>
          <p:cNvSpPr/>
          <p:nvPr userDrawn="1"/>
        </p:nvSpPr>
        <p:spPr>
          <a:xfrm>
            <a:off x="7783567" y="401927"/>
            <a:ext cx="1357722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0424" y="337427"/>
            <a:ext cx="292100" cy="381000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7878618" y="39712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rgbClr val="A2CADF"/>
                </a:solidFill>
              </a:rPr>
              <a:t>AZURE</a:t>
            </a:r>
            <a:r>
              <a:rPr lang="nl-NL" sz="1100" baseline="0" dirty="0" smtClean="0">
                <a:solidFill>
                  <a:srgbClr val="A2CADF"/>
                </a:solidFill>
              </a:rPr>
              <a:t> STACK</a:t>
            </a:r>
            <a:endParaRPr lang="nl-NL" sz="1100" dirty="0">
              <a:solidFill>
                <a:srgbClr val="A2CA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9141287" cy="51434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411163"/>
            <a:ext cx="8282974" cy="857250"/>
          </a:xfrm>
        </p:spPr>
        <p:txBody>
          <a:bodyPr anchor="t">
            <a:noAutofit/>
          </a:bodyPr>
          <a:lstStyle>
            <a:lvl1pPr>
              <a:defRPr sz="2800" baseline="0"/>
            </a:lvl1pPr>
          </a:lstStyle>
          <a:p>
            <a:r>
              <a:rPr lang="nl-NL" dirty="0" smtClean="0"/>
              <a:t>Experts Live 2015 wordt mede mogelijk gemaakt door: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9875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750" y="306309"/>
            <a:ext cx="1917123" cy="4479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9749" y="887509"/>
            <a:ext cx="7412058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accent3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 00:00 – 00:00&gt;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39750" y="1412787"/>
            <a:ext cx="7412057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Titel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van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volgende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sessie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539749" y="3394023"/>
            <a:ext cx="7412058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A2CAD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latin typeface="Segoe UI Light" panose="020B0502040204020203" pitchFamily="34" charset="0"/>
              </a:rPr>
              <a:t>&lt;</a:t>
            </a:r>
            <a:r>
              <a:rPr lang="en-US" dirty="0" err="1" smtClean="0">
                <a:latin typeface="Segoe UI Light" panose="020B0502040204020203" pitchFamily="34" charset="0"/>
              </a:rPr>
              <a:t>Naam</a:t>
            </a:r>
            <a:r>
              <a:rPr lang="en-US" dirty="0" smtClean="0">
                <a:latin typeface="Segoe UI Light" panose="020B0502040204020203" pitchFamily="34" charset="0"/>
              </a:rPr>
              <a:t> van </a:t>
            </a:r>
            <a:r>
              <a:rPr lang="en-US" dirty="0" err="1" smtClean="0">
                <a:latin typeface="Segoe UI Light" panose="020B0502040204020203" pitchFamily="34" charset="0"/>
              </a:rPr>
              <a:t>spreker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volgende</a:t>
            </a:r>
            <a:r>
              <a:rPr lang="en-US" dirty="0" smtClean="0">
                <a:latin typeface="Segoe UI Light" panose="020B0502040204020203" pitchFamily="34" charset="0"/>
              </a:rPr>
              <a:t> </a:t>
            </a:r>
            <a:r>
              <a:rPr lang="en-US" dirty="0" err="1" smtClean="0">
                <a:latin typeface="Segoe UI Light" panose="020B0502040204020203" pitchFamily="34" charset="0"/>
              </a:rPr>
              <a:t>sessie</a:t>
            </a:r>
            <a:r>
              <a:rPr lang="en-US" dirty="0" smtClean="0">
                <a:latin typeface="Segoe UI Light" panose="020B0502040204020203" pitchFamily="34" charset="0"/>
              </a:rPr>
              <a:t>&gt;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13" name="Tekstvak 12"/>
          <p:cNvSpPr txBox="1"/>
          <p:nvPr userDrawn="1"/>
        </p:nvSpPr>
        <p:spPr>
          <a:xfrm>
            <a:off x="452008" y="4077854"/>
            <a:ext cx="218035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AZURE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OFFICE 365</a:t>
            </a:r>
          </a:p>
          <a:p>
            <a:pPr>
              <a:lnSpc>
                <a:spcPts val="900"/>
              </a:lnSpc>
            </a:pPr>
            <a:r>
              <a:rPr lang="nl-NL" sz="600" b="0" dirty="0" smtClean="0">
                <a:solidFill>
                  <a:schemeClr val="bg1"/>
                </a:solidFill>
                <a:latin typeface="+mn-lt"/>
              </a:rPr>
              <a:t>ENTERPRISE</a:t>
            </a: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 MOBILITY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OPERATIONS MANAGEMENT SUITE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AZURE STACK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HYPER-V</a:t>
            </a:r>
          </a:p>
          <a:p>
            <a:pPr>
              <a:lnSpc>
                <a:spcPts val="900"/>
              </a:lnSpc>
            </a:pPr>
            <a:r>
              <a:rPr lang="nl-NL" sz="600" b="0" baseline="0" dirty="0" smtClean="0">
                <a:solidFill>
                  <a:schemeClr val="bg1"/>
                </a:solidFill>
                <a:latin typeface="+mn-lt"/>
              </a:rPr>
              <a:t>WINDOWS</a:t>
            </a:r>
            <a:endParaRPr lang="nl-NL" sz="6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287" cy="51434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406690"/>
            <a:ext cx="6914346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301170"/>
            <a:ext cx="6914346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Click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edit</a:t>
            </a:r>
            <a:r>
              <a:rPr lang="nl-NL" dirty="0" smtClean="0"/>
              <a:t> Master </a:t>
            </a:r>
            <a:r>
              <a:rPr lang="nl-NL" dirty="0" err="1" smtClean="0"/>
              <a:t>text</a:t>
            </a:r>
            <a:r>
              <a:rPr lang="nl-NL" dirty="0" smtClean="0"/>
              <a:t> </a:t>
            </a:r>
            <a:r>
              <a:rPr lang="nl-NL" dirty="0" err="1" smtClean="0"/>
              <a:t>styles</a:t>
            </a:r>
            <a:endParaRPr lang="nl-NL" dirty="0" smtClean="0"/>
          </a:p>
          <a:p>
            <a:pPr lvl="1"/>
            <a:r>
              <a:rPr lang="nl-NL" dirty="0" smtClean="0"/>
              <a:t>Second level</a:t>
            </a:r>
          </a:p>
          <a:p>
            <a:pPr lvl="2"/>
            <a:r>
              <a:rPr lang="nl-NL" dirty="0" err="1" smtClean="0"/>
              <a:t>Third</a:t>
            </a:r>
            <a:r>
              <a:rPr lang="nl-NL" dirty="0" smtClean="0"/>
              <a:t> level</a:t>
            </a:r>
          </a:p>
          <a:p>
            <a:pPr lvl="3"/>
            <a:r>
              <a:rPr lang="nl-NL" dirty="0" err="1" smtClean="0"/>
              <a:t>Fourth</a:t>
            </a:r>
            <a:r>
              <a:rPr lang="nl-NL" dirty="0" smtClean="0"/>
              <a:t> level</a:t>
            </a:r>
          </a:p>
          <a:p>
            <a:pPr lvl="4"/>
            <a:r>
              <a:rPr lang="nl-NL" dirty="0" err="1" smtClean="0"/>
              <a:t>Fifth</a:t>
            </a:r>
            <a:r>
              <a:rPr lang="nl-NL" dirty="0" smtClean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7878618" y="390092"/>
            <a:ext cx="116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sz="1100" dirty="0" smtClean="0">
                <a:solidFill>
                  <a:schemeClr val="bg1"/>
                </a:solidFill>
              </a:rPr>
              <a:t>AZURE STACK</a:t>
            </a:r>
            <a:endParaRPr lang="nl-N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5" r:id="rId6"/>
    <p:sldLayoutId id="2147483653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rgbClr val="93C5DA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2CADF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2CADF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2CADF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2CADF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9" userDrawn="1">
          <p15:clr>
            <a:srgbClr val="F26B43"/>
          </p15:clr>
        </p15:guide>
        <p15:guide id="2" pos="3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powershell/archive/2014/11/20/release-history-for-the-azure-dsc-extension.aspx" TargetMode="External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29654" y="797003"/>
            <a:ext cx="7840320" cy="2281863"/>
          </a:xfrm>
        </p:spPr>
        <p:txBody>
          <a:bodyPr/>
          <a:lstStyle/>
          <a:p>
            <a:r>
              <a:rPr lang="nl-NL" b="1" dirty="0" err="1"/>
              <a:t>Configure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Azure </a:t>
            </a:r>
            <a:r>
              <a:rPr lang="nl-NL" b="1" dirty="0" err="1" smtClean="0"/>
              <a:t>VMs</a:t>
            </a:r>
            <a:r>
              <a:rPr lang="nl-NL" b="1" dirty="0" smtClean="0"/>
              <a:t> </a:t>
            </a:r>
            <a:r>
              <a:rPr lang="nl-NL" b="1" dirty="0" err="1"/>
              <a:t>using</a:t>
            </a:r>
            <a:r>
              <a:rPr lang="nl-NL" b="1" dirty="0"/>
              <a:t> DSC and </a:t>
            </a:r>
            <a:r>
              <a:rPr lang="nl-NL" b="1" dirty="0" smtClean="0"/>
              <a:t>OMS </a:t>
            </a:r>
            <a:r>
              <a:rPr lang="nl-NL" b="1" dirty="0"/>
              <a:t>Automation DSC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smtClean="0"/>
              <a:t>Ben Gelens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" y="1299363"/>
            <a:ext cx="1250169" cy="1250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8" y="1742455"/>
            <a:ext cx="1412385" cy="8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751" y="411163"/>
            <a:ext cx="7273470" cy="3686275"/>
          </a:xfrm>
        </p:spPr>
        <p:txBody>
          <a:bodyPr/>
          <a:lstStyle/>
          <a:p>
            <a:r>
              <a:rPr lang="en-US" dirty="0" smtClean="0"/>
              <a:t>OMS </a:t>
            </a:r>
            <a:r>
              <a:rPr lang="en-US" dirty="0"/>
              <a:t>Automation DSC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49" y="3490559"/>
            <a:ext cx="2667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8368" y="376238"/>
            <a:ext cx="8394356" cy="857250"/>
          </a:xfrm>
        </p:spPr>
        <p:txBody>
          <a:bodyPr/>
          <a:lstStyle/>
          <a:p>
            <a:r>
              <a:rPr lang="nl-NL" dirty="0"/>
              <a:t>Experts Live 2015 wordt mede mogelijk gemaakt door:</a:t>
            </a:r>
          </a:p>
        </p:txBody>
      </p:sp>
    </p:spTree>
    <p:extLst>
      <p:ext uri="{BB962C8B-B14F-4D97-AF65-F5344CB8AC3E}">
        <p14:creationId xmlns:p14="http://schemas.microsoft.com/office/powerpoint/2010/main" val="15064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Volgende sessie 17:00 – 18:00 uur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nl-NL" dirty="0" err="1" smtClean="0"/>
              <a:t>Closing</a:t>
            </a:r>
            <a:r>
              <a:rPr lang="nl-NL" dirty="0" smtClean="0"/>
              <a:t> </a:t>
            </a:r>
            <a:r>
              <a:rPr lang="nl-NL" dirty="0" err="1" smtClean="0"/>
              <a:t>Note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2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Ben Gelens</a:t>
            </a:r>
            <a:endParaRPr lang="nl-NL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r="6689"/>
          <a:stretch>
            <a:fillRect/>
          </a:stretch>
        </p:blipFill>
        <p:spPr>
          <a:xfrm>
            <a:off x="1301751" y="1076599"/>
            <a:ext cx="1885397" cy="2174489"/>
          </a:xfrm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557" y="1520309"/>
            <a:ext cx="5731472" cy="18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Recap</a:t>
            </a:r>
            <a:r>
              <a:rPr lang="en-US" dirty="0"/>
              <a:t>: What is </a:t>
            </a:r>
            <a:r>
              <a:rPr lang="en-US" dirty="0" smtClean="0"/>
              <a:t>DSC again?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VM DSC Extension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OMS </a:t>
            </a:r>
            <a:r>
              <a:rPr lang="en-US" dirty="0"/>
              <a:t>Automation </a:t>
            </a:r>
            <a:r>
              <a:rPr lang="en-US" dirty="0" smtClean="0"/>
              <a:t>DSC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0" y="272369"/>
            <a:ext cx="6775449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Recap: What is DSC again?</a:t>
            </a:r>
            <a:br>
              <a:rPr lang="en-US" dirty="0"/>
            </a:br>
            <a:r>
              <a:rPr lang="en-US" sz="2200" dirty="0"/>
              <a:t>Heterogeneous Configuration Management Platform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9" y="1462170"/>
            <a:ext cx="3491049" cy="278179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82012" y="2844579"/>
            <a:ext cx="1606163" cy="6361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LCM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4" y="2779621"/>
            <a:ext cx="1041230" cy="38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11" y="3155865"/>
            <a:ext cx="656129" cy="3248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2010" y="3671598"/>
            <a:ext cx="2981739" cy="42937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82" y="3738120"/>
            <a:ext cx="438117" cy="296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5" y="3705114"/>
            <a:ext cx="362338" cy="36233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911614" y="2844579"/>
            <a:ext cx="1252135" cy="6361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3rd Party Adapters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028" y="2173327"/>
            <a:ext cx="606104" cy="626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7" y="1664359"/>
            <a:ext cx="644620" cy="435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39" y="2159526"/>
            <a:ext cx="583685" cy="5761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20" y="2100357"/>
            <a:ext cx="633970" cy="6897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183" y="1596990"/>
            <a:ext cx="546381" cy="5463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1036" y="1578835"/>
            <a:ext cx="2561905" cy="9238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183" y="2699730"/>
            <a:ext cx="2542857" cy="7809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185" y="1481437"/>
            <a:ext cx="2959272" cy="13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37684"/>
            <a:ext cx="6775449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Recap: What is DSC again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2200" dirty="0" smtClean="0"/>
              <a:t>MOF Push and Pull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15" y="3244433"/>
            <a:ext cx="1250169" cy="1250169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1374752" y="2363890"/>
            <a:ext cx="550693" cy="880543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31" y="1490311"/>
            <a:ext cx="722050" cy="746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3781" y="2556060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CIM Session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8260" y="4494602"/>
            <a:ext cx="2412962" cy="3429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Pre-staged resources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47457" y="1420586"/>
            <a:ext cx="32657" cy="34169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87" y="1663403"/>
            <a:ext cx="722050" cy="7467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70220" y="2040346"/>
            <a:ext cx="1736653" cy="3235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02" y="3538347"/>
            <a:ext cx="1250169" cy="1250169"/>
          </a:xfrm>
          <a:prstGeom prst="rect">
            <a:avLst/>
          </a:prstGeom>
        </p:spPr>
      </p:pic>
      <p:sp>
        <p:nvSpPr>
          <p:cNvPr id="15" name="Up Arrow 14"/>
          <p:cNvSpPr/>
          <p:nvPr/>
        </p:nvSpPr>
        <p:spPr>
          <a:xfrm>
            <a:off x="6357773" y="2636420"/>
            <a:ext cx="587829" cy="892024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86299" y="1488849"/>
            <a:ext cx="3780066" cy="10420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04609" y="1471739"/>
            <a:ext cx="126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 Server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54307" y="289776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Http(s) / SMB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79617" y="452645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05581" y="452645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1440" y="1614047"/>
            <a:ext cx="852598" cy="8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3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DSC Extension Demo</a:t>
            </a:r>
          </a:p>
        </p:txBody>
      </p:sp>
    </p:spTree>
    <p:extLst>
      <p:ext uri="{BB962C8B-B14F-4D97-AF65-F5344CB8AC3E}">
        <p14:creationId xmlns:p14="http://schemas.microsoft.com/office/powerpoint/2010/main" val="8378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598886" y="3705884"/>
            <a:ext cx="1739900" cy="2904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payload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98886" y="3367784"/>
            <a:ext cx="1618344" cy="3307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883340" y="4231972"/>
            <a:ext cx="1417584" cy="3491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98886" y="4003626"/>
            <a:ext cx="1739900" cy="2904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98886" y="4319294"/>
            <a:ext cx="1706335" cy="28667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VM DSC </a:t>
            </a:r>
            <a:r>
              <a:rPr lang="en-US" dirty="0" smtClean="0"/>
              <a:t>Extension -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215126"/>
            <a:ext cx="8204200" cy="1351253"/>
          </a:xfrm>
        </p:spPr>
        <p:txBody>
          <a:bodyPr>
            <a:normAutofit fontScale="700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Extension </a:t>
            </a:r>
            <a:r>
              <a:rPr lang="en-US" dirty="0"/>
              <a:t>to the VM </a:t>
            </a:r>
            <a:r>
              <a:rPr lang="en-US" dirty="0" smtClean="0"/>
              <a:t>Agent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/>
              <a:t>Utilizes DSC Push </a:t>
            </a:r>
            <a:r>
              <a:rPr lang="en-US" dirty="0" smtClean="0"/>
              <a:t>Mode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Rapidly updated / Improved:</a:t>
            </a:r>
            <a:br>
              <a:rPr lang="en-US" dirty="0" smtClean="0"/>
            </a:br>
            <a:r>
              <a:rPr lang="en-US" sz="1900" dirty="0">
                <a:hlinkClick r:id="rId3"/>
              </a:rPr>
              <a:t>http://</a:t>
            </a:r>
            <a:r>
              <a:rPr lang="en-US" sz="1900" dirty="0" smtClean="0">
                <a:hlinkClick r:id="rId3"/>
              </a:rPr>
              <a:t>blogs.msdn.com/b/powershell/archive/2014/11/20/release-history-for-the-azure-dsc-extension.aspx</a:t>
            </a:r>
            <a:r>
              <a:rPr lang="en-US" sz="1900" dirty="0" smtClean="0"/>
              <a:t> </a:t>
            </a:r>
            <a:endParaRPr lang="en-US" sz="1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87" y="2317458"/>
            <a:ext cx="1250169" cy="1250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79" y="3167576"/>
            <a:ext cx="1478831" cy="1478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052" y="2718707"/>
            <a:ext cx="739725" cy="739725"/>
          </a:xfrm>
          <a:prstGeom prst="rect">
            <a:avLst/>
          </a:prstGeom>
        </p:spPr>
      </p:pic>
      <p:cxnSp>
        <p:nvCxnSpPr>
          <p:cNvPr id="14" name="Elbow Connector 13"/>
          <p:cNvCxnSpPr>
            <a:endCxn id="7" idx="0"/>
          </p:cNvCxnSpPr>
          <p:nvPr/>
        </p:nvCxnSpPr>
        <p:spPr>
          <a:xfrm>
            <a:off x="4293776" y="2911847"/>
            <a:ext cx="3351719" cy="2557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810" y="4019604"/>
            <a:ext cx="606104" cy="626803"/>
          </a:xfrm>
          <a:prstGeom prst="rect">
            <a:avLst/>
          </a:prstGeom>
        </p:spPr>
      </p:pic>
      <p:cxnSp>
        <p:nvCxnSpPr>
          <p:cNvPr id="20" name="Elbow Connector 19"/>
          <p:cNvCxnSpPr>
            <a:stCxn id="11" idx="2"/>
            <a:endCxn id="15" idx="0"/>
          </p:cNvCxnSpPr>
          <p:nvPr/>
        </p:nvCxnSpPr>
        <p:spPr>
          <a:xfrm rot="5400000">
            <a:off x="3491803" y="3587492"/>
            <a:ext cx="561172" cy="30305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13743" y="4228375"/>
            <a:ext cx="1739900" cy="29044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payload</a:t>
            </a:r>
            <a:endParaRPr lang="en-US" dirty="0"/>
          </a:p>
        </p:txBody>
      </p:sp>
      <p:cxnSp>
        <p:nvCxnSpPr>
          <p:cNvPr id="10" name="Elbow Connector 9"/>
          <p:cNvCxnSpPr>
            <a:stCxn id="11" idx="2"/>
            <a:endCxn id="17" idx="0"/>
          </p:cNvCxnSpPr>
          <p:nvPr/>
        </p:nvCxnSpPr>
        <p:spPr>
          <a:xfrm rot="5400000">
            <a:off x="2318833" y="2623292"/>
            <a:ext cx="769943" cy="2440222"/>
          </a:xfrm>
          <a:prstGeom prst="bentConnector3">
            <a:avLst>
              <a:gd name="adj1" fmla="val 277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37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VM DSC Extension - </a:t>
            </a:r>
            <a:r>
              <a:rPr lang="en-US" dirty="0" smtClean="0"/>
              <a:t>Linux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2" y="2722512"/>
            <a:ext cx="1713591" cy="9379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750" y="1215126"/>
            <a:ext cx="8204200" cy="1351253"/>
          </a:xfrm>
        </p:spPr>
        <p:txBody>
          <a:bodyPr>
            <a:normAutofit fontScale="70000" lnSpcReduction="20000"/>
          </a:bodyPr>
          <a:lstStyle/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Installs OMI and DSC packages</a:t>
            </a:r>
            <a:endParaRPr lang="en-US" dirty="0"/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Configures LCM for Push or PULL mode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Works with MOF and / or </a:t>
            </a:r>
            <a:r>
              <a:rPr lang="en-US" dirty="0" err="1" smtClean="0"/>
              <a:t>meta.mof</a:t>
            </a:r>
            <a:r>
              <a:rPr lang="en-US" dirty="0" smtClean="0"/>
              <a:t> (no configuration script)</a:t>
            </a:r>
          </a:p>
          <a:p>
            <a:pPr marL="468312" indent="-457200">
              <a:buFont typeface="Arial" panose="020B0604020202020204" pitchFamily="34" charset="0"/>
              <a:buChar char="•"/>
            </a:pPr>
            <a:r>
              <a:rPr lang="en-US" dirty="0" smtClean="0"/>
              <a:t>Able to install / remove DSC resources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49" y="2566379"/>
            <a:ext cx="1250169" cy="12501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314" y="2967628"/>
            <a:ext cx="739725" cy="739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413" y="3026175"/>
            <a:ext cx="606104" cy="626803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13" idx="3"/>
            <a:endCxn id="16" idx="1"/>
          </p:cNvCxnSpPr>
          <p:nvPr/>
        </p:nvCxnSpPr>
        <p:spPr>
          <a:xfrm>
            <a:off x="3959039" y="3337491"/>
            <a:ext cx="1590374" cy="20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155517" y="3026175"/>
            <a:ext cx="1167844" cy="31131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5516" y="3334232"/>
            <a:ext cx="1167845" cy="31131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Meta.mof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71" y="3859681"/>
            <a:ext cx="886188" cy="88618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234438" y="4384703"/>
            <a:ext cx="1167845" cy="31131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cxnSp>
        <p:nvCxnSpPr>
          <p:cNvPr id="27" name="Elbow Connector 26"/>
          <p:cNvCxnSpPr>
            <a:endCxn id="24" idx="1"/>
          </p:cNvCxnSpPr>
          <p:nvPr/>
        </p:nvCxnSpPr>
        <p:spPr>
          <a:xfrm>
            <a:off x="3959039" y="3489889"/>
            <a:ext cx="1450332" cy="81288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0" y="411163"/>
            <a:ext cx="690245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smtClean="0"/>
              <a:t>OMS Automation DSC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7" y="1053333"/>
            <a:ext cx="7118350" cy="3511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10" y="3781762"/>
            <a:ext cx="2053800" cy="117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64" y="3159150"/>
            <a:ext cx="1458692" cy="1094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63" y="4056296"/>
            <a:ext cx="1270149" cy="393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63" y="2926885"/>
            <a:ext cx="1244891" cy="45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96" y="4467973"/>
            <a:ext cx="1179904" cy="584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94" y="4450042"/>
            <a:ext cx="1521467" cy="55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perts Liv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0091A4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3590</TotalTime>
  <Words>199</Words>
  <Application>Microsoft Office PowerPoint</Application>
  <PresentationFormat>On-screen Show (16:9)</PresentationFormat>
  <Paragraphs>59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Lucida Grande</vt:lpstr>
      <vt:lpstr>Segoe</vt:lpstr>
      <vt:lpstr>Segoe Light</vt:lpstr>
      <vt:lpstr>Segoe UI</vt:lpstr>
      <vt:lpstr>Segoe UI Light</vt:lpstr>
      <vt:lpstr>Office Theme</vt:lpstr>
      <vt:lpstr>Configure your Azure VMs using DSC and OMS Automation DSC</vt:lpstr>
      <vt:lpstr>Ben Gelens</vt:lpstr>
      <vt:lpstr>Agenda</vt:lpstr>
      <vt:lpstr>Recap: What is DSC again? Heterogeneous Configuration Management Platform</vt:lpstr>
      <vt:lpstr>Recap: What is DSC again? MOF Push and Pull</vt:lpstr>
      <vt:lpstr>VM DSC Extension Demo</vt:lpstr>
      <vt:lpstr>VM DSC Extension - Windows</vt:lpstr>
      <vt:lpstr>VM DSC Extension - Linux</vt:lpstr>
      <vt:lpstr>What is OMS Automation DSC?</vt:lpstr>
      <vt:lpstr>OMS Automation DSC Demo</vt:lpstr>
      <vt:lpstr>Experts Live 2015 wordt mede mogelijk gemaakt door:</vt:lpstr>
      <vt:lpstr>PowerPoint Presentation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Taco van Gerven</dc:creator>
  <cp:lastModifiedBy>Ben Gelens</cp:lastModifiedBy>
  <cp:revision>109</cp:revision>
  <dcterms:created xsi:type="dcterms:W3CDTF">2013-10-22T18:22:58Z</dcterms:created>
  <dcterms:modified xsi:type="dcterms:W3CDTF">2015-11-19T14:36:30Z</dcterms:modified>
</cp:coreProperties>
</file>